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89"/>
  </p:notesMasterIdLst>
  <p:sldIdLst>
    <p:sldId id="256" r:id="rId2"/>
    <p:sldId id="257" r:id="rId3"/>
    <p:sldId id="258" r:id="rId4"/>
    <p:sldId id="266" r:id="rId5"/>
    <p:sldId id="259" r:id="rId6"/>
    <p:sldId id="323" r:id="rId7"/>
    <p:sldId id="261" r:id="rId8"/>
    <p:sldId id="262" r:id="rId9"/>
    <p:sldId id="263" r:id="rId10"/>
    <p:sldId id="264" r:id="rId11"/>
    <p:sldId id="265" r:id="rId12"/>
    <p:sldId id="324" r:id="rId13"/>
    <p:sldId id="325" r:id="rId14"/>
    <p:sldId id="326" r:id="rId15"/>
    <p:sldId id="268" r:id="rId16"/>
    <p:sldId id="327" r:id="rId17"/>
    <p:sldId id="328" r:id="rId18"/>
    <p:sldId id="329" r:id="rId19"/>
    <p:sldId id="330" r:id="rId20"/>
    <p:sldId id="270" r:id="rId21"/>
    <p:sldId id="260" r:id="rId22"/>
    <p:sldId id="271" r:id="rId23"/>
    <p:sldId id="272" r:id="rId24"/>
    <p:sldId id="273" r:id="rId25"/>
    <p:sldId id="276" r:id="rId26"/>
    <p:sldId id="331" r:id="rId27"/>
    <p:sldId id="277" r:id="rId28"/>
    <p:sldId id="332" r:id="rId29"/>
    <p:sldId id="278" r:id="rId30"/>
    <p:sldId id="279" r:id="rId31"/>
    <p:sldId id="280" r:id="rId32"/>
    <p:sldId id="333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37" r:id="rId48"/>
    <p:sldId id="334" r:id="rId49"/>
    <p:sldId id="336" r:id="rId50"/>
    <p:sldId id="338" r:id="rId51"/>
    <p:sldId id="274" r:id="rId52"/>
    <p:sldId id="275" r:id="rId53"/>
    <p:sldId id="339" r:id="rId54"/>
    <p:sldId id="341" r:id="rId55"/>
    <p:sldId id="340" r:id="rId56"/>
    <p:sldId id="342" r:id="rId57"/>
    <p:sldId id="343" r:id="rId58"/>
    <p:sldId id="344" r:id="rId59"/>
    <p:sldId id="345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Comfortaa" panose="020B0604020202020204" charset="0"/>
      <p:regular r:id="rId96"/>
      <p:bold r:id="rId97"/>
    </p:embeddedFont>
    <p:embeddedFont>
      <p:font typeface="Open Sans" panose="020B060402020202020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0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b3c370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eb3c370b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6="http://schemas.microsoft.com/office/drawing/2014/main"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70"/>
          <a:stretch/>
        </p:blipFill>
        <p:spPr>
          <a:xfrm>
            <a:off x="0" y="-9526"/>
            <a:ext cx="9143999" cy="5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Para instalar R debemos introducir en nuestro buscador </a:t>
            </a:r>
            <a:r>
              <a:rPr lang="es-ES" b="1" i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 cran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CB89D2-7D4B-4C5C-8528-CAD79305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66"/>
          <a:stretch/>
        </p:blipFill>
        <p:spPr>
          <a:xfrm>
            <a:off x="634811" y="1603022"/>
            <a:ext cx="7400246" cy="3540478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113867" y="2664178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9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opción correspondiente con vuestro sistema operativo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916"/>
          <a:stretch/>
        </p:blipFill>
        <p:spPr>
          <a:xfrm>
            <a:off x="311700" y="1642149"/>
            <a:ext cx="8832299" cy="3501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844412"/>
            <a:ext cx="561900" cy="24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Incluso si se trata de una actualización, pincha en la opción de instalar R por primera vez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996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2163096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9615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cxnSpLocks/>
            <a:stCxn id="127" idx="2"/>
          </p:cNvCxnSpPr>
          <p:nvPr/>
        </p:nvCxnSpPr>
        <p:spPr>
          <a:xfrm flipH="1">
            <a:off x="4571999" y="3148895"/>
            <a:ext cx="1" cy="610306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B90B0-8639-4431-A69C-5B0A0F40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8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4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saber que….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5C937-8D4E-446A-A25A-6B59098B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34961"/>
            <a:ext cx="7886700" cy="290382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R, es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recomendable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recuerde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versión</a:t>
            </a:r>
            <a:endParaRPr 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Todos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años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lanza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nueva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R,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normalmente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meses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verano</a:t>
            </a: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última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hay que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volver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descargar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R, al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recordar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,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ordenador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ignorará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eliminará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las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más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antiguas</a:t>
            </a:r>
            <a:endParaRPr 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21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874006"/>
            <a:ext cx="8520600" cy="330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Para instalar </a:t>
            </a:r>
            <a:r>
              <a:rPr lang="es-ES" sz="48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sz="48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es esencial </a:t>
            </a: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haber instalado previamente </a:t>
            </a:r>
            <a:r>
              <a:rPr lang="es-ES" sz="4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4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3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AD3A5-CD90-4561-B90D-F2B560C9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"/>
          <a:stretch/>
        </p:blipFill>
        <p:spPr>
          <a:xfrm>
            <a:off x="134231" y="1556809"/>
            <a:ext cx="7362825" cy="3586691"/>
          </a:xfrm>
          <a:prstGeom prst="rect">
            <a:avLst/>
          </a:prstGeom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En primer lugar buscamos la web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desde nuestro buscador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633156" y="2415822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46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3EC411-5C04-43F2-B246-F111404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59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03321E-DCDF-4C61-B579-1E244036DD27}"/>
              </a:ext>
            </a:extLst>
          </p:cNvPr>
          <p:cNvSpPr txBox="1"/>
          <p:nvPr/>
        </p:nvSpPr>
        <p:spPr>
          <a:xfrm>
            <a:off x="553156" y="3228622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RStudio</a:t>
            </a:r>
            <a:r>
              <a:rPr lang="es-ES" sz="2000" dirty="0"/>
              <a:t> es un software libre, aunque cuenta con una versión de pago, la versión libre cuenta con todas las características necesarias, la única diferencia es que no cuenta con servicio de mantenimiento.		</a:t>
            </a:r>
          </a:p>
          <a:p>
            <a:pPr algn="r"/>
            <a:r>
              <a:rPr lang="es-ES" sz="2000" b="1" dirty="0">
                <a:solidFill>
                  <a:schemeClr val="accent5"/>
                </a:solidFill>
                <a:latin typeface="Comfortaa" panose="020B0604020202020204" charset="0"/>
              </a:rPr>
              <a:t>AT YOUR OWN RISK!</a:t>
            </a:r>
          </a:p>
        </p:txBody>
      </p:sp>
    </p:spTree>
    <p:extLst>
      <p:ext uri="{BB962C8B-B14F-4D97-AF65-F5344CB8AC3E}">
        <p14:creationId xmlns:p14="http://schemas.microsoft.com/office/powerpoint/2010/main" val="2981066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versión gratuita para escritorio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e instálala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DA18C9-8646-47AE-A5FA-BD042C082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6"/>
          <a:stretch/>
        </p:blipFill>
        <p:spPr>
          <a:xfrm>
            <a:off x="0" y="1535289"/>
            <a:ext cx="9128167" cy="360821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5AAACAC-212E-43C7-8434-2BD53A9C550E}"/>
              </a:ext>
            </a:extLst>
          </p:cNvPr>
          <p:cNvSpPr/>
          <p:nvPr/>
        </p:nvSpPr>
        <p:spPr>
          <a:xfrm>
            <a:off x="1004712" y="1591734"/>
            <a:ext cx="1806222" cy="812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B0818B-2AAA-413E-9CAD-C544E3D2C964}"/>
              </a:ext>
            </a:extLst>
          </p:cNvPr>
          <p:cNvCxnSpPr/>
          <p:nvPr/>
        </p:nvCxnSpPr>
        <p:spPr>
          <a:xfrm>
            <a:off x="1907822" y="284480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48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1.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Familiarizarse con la interfaz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y realizar operaciones básicas en la consola de R.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Inicia un proyecto en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llamado curso-</a:t>
            </a:r>
            <a:r>
              <a:rPr lang="es-ES" dirty="0" err="1">
                <a:solidFill>
                  <a:schemeClr val="accent6"/>
                </a:solidFill>
              </a:rPr>
              <a:t>iniciacion</a:t>
            </a:r>
            <a:r>
              <a:rPr lang="es-ES" dirty="0">
                <a:solidFill>
                  <a:schemeClr val="accent6"/>
                </a:solidFill>
              </a:rPr>
              <a:t>. Utilizando la consola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, deberás crear tres objetos: un vector de números, un vector de nombres de personas y un data </a:t>
            </a:r>
            <a:r>
              <a:rPr lang="es-ES" dirty="0" err="1">
                <a:solidFill>
                  <a:schemeClr val="accent6"/>
                </a:solidFill>
              </a:rPr>
              <a:t>frame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Utiliza la función </a:t>
            </a:r>
            <a:r>
              <a:rPr lang="es-ES" dirty="0" err="1">
                <a:solidFill>
                  <a:schemeClr val="accent4"/>
                </a:solidFill>
              </a:rPr>
              <a:t>str</a:t>
            </a:r>
            <a:r>
              <a:rPr lang="es-ES" dirty="0">
                <a:solidFill>
                  <a:schemeClr val="accent4"/>
                </a:solidFill>
              </a:rPr>
              <a:t>() </a:t>
            </a:r>
            <a:r>
              <a:rPr lang="es-ES" dirty="0">
                <a:solidFill>
                  <a:schemeClr val="accent6"/>
                </a:solidFill>
              </a:rPr>
              <a:t>para cada uno de los tres objetos creados. ¿Para qué sirve esta función? ¿Qué información ofrece sobre cada uno de los tres objetos creados?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Importación de datos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 Importación de documento de texto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Excel, documentos tabulados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Stata, SPSS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Estructura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1026" name="Picture 2" descr="Image result for data">
            <a:extLst>
              <a:ext uri="{FF2B5EF4-FFF2-40B4-BE49-F238E27FC236}">
                <a16:creationId xmlns:a16="http://schemas.microsoft.com/office/drawing/2014/main" id="{8AA8BC42-DC24-4904-8E2B-8777134B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 bwMode="auto">
          <a:xfrm>
            <a:off x="3051175" y="0"/>
            <a:ext cx="609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9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Parte IV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Acceso e instalación de paquetes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Importación de sets de datos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Visualización de datos - ggplot2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Análisis estadístico y regresiones en R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Visualizaciones y regresiones en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paquete de gráficos más extendido y empleado actualmente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 creador, Hadley Wickham, CEO de RStudio es autor de los paquetes más populares en la actualidad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Numerosos paquetes de visualización están basados a su vez en </a:t>
            </a:r>
            <a:r>
              <a:rPr lang="es" sz="24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ggplot2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caracteriza por emplear la </a:t>
            </a:r>
            <a:r>
              <a:rPr lang="es" sz="24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gramática de gráficos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una forma intuitiva de crear gráficas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09950"/>
            <a:ext cx="4096521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009950"/>
            <a:ext cx="2558950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r="7140"/>
          <a:stretch/>
        </p:blipFill>
        <p:spPr>
          <a:xfrm>
            <a:off x="5817325" y="2009950"/>
            <a:ext cx="3326676" cy="2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483100" y="2022450"/>
            <a:ext cx="449400" cy="38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stCxn id="411" idx="6"/>
            <a:endCxn id="413" idx="1"/>
          </p:cNvCxnSpPr>
          <p:nvPr/>
        </p:nvCxnSpPr>
        <p:spPr>
          <a:xfrm>
            <a:off x="3932500" y="2215950"/>
            <a:ext cx="71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1730</Words>
  <Application>Microsoft Office PowerPoint</Application>
  <PresentationFormat>Presentación en pantalla (16:9)</PresentationFormat>
  <Paragraphs>343</Paragraphs>
  <Slides>87</Slides>
  <Notes>69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5" baseType="lpstr">
      <vt:lpstr>Comfortaa</vt:lpstr>
      <vt:lpstr>Arial</vt:lpstr>
      <vt:lpstr>Wingdings</vt:lpstr>
      <vt:lpstr>Open Sans</vt:lpstr>
      <vt:lpstr>Calibri Light</vt:lpstr>
      <vt:lpstr>Calibri</vt:lpstr>
      <vt:lpstr>Source Code Pro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¿Quién soy yo y cuánto sé de este tema?</vt:lpstr>
      <vt:lpstr>Agenda</vt:lpstr>
      <vt:lpstr>Presentación          PARTE 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</vt:lpstr>
      <vt:lpstr>Para instalar R debemos introducir en nuestro buscador r cran</vt:lpstr>
      <vt:lpstr>Descarga la opción correspondiente con vuestro sistema operativo</vt:lpstr>
      <vt:lpstr>Incluso si se trata de una actualización, pincha en la opción de instalar R por primera vez</vt:lpstr>
      <vt:lpstr>Importante saber que….</vt:lpstr>
      <vt:lpstr>Para instalar RStudio es esencial haber instalado previamente R</vt:lpstr>
      <vt:lpstr>En primer lugar buscamos la web de RStudio desde nuestro buscador</vt:lpstr>
      <vt:lpstr>Presentación de PowerPoint</vt:lpstr>
      <vt:lpstr>Descarga la versión gratuita para escritorio de RStudio e instálala</vt:lpstr>
      <vt:lpstr>Ejercicio 1. Conociendo las herramientas</vt:lpstr>
      <vt:lpstr>Importación de datos  1. Importación de documento de texto  2. Excel, documentos tabulados  3. Stata, SPSS  4. Estructura de datos  PARTE I</vt:lpstr>
      <vt:lpstr>Parte IV</vt:lpstr>
      <vt:lpstr>Acceso e instalación de paquetes</vt:lpstr>
      <vt:lpstr>Acceso e instalación de paquetes</vt:lpstr>
      <vt:lpstr>Presentación de PowerPoint</vt:lpstr>
      <vt:lpstr>Importación de set de datos</vt:lpstr>
      <vt:lpstr>Importación de set de datos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</cp:lastModifiedBy>
  <cp:revision>4</cp:revision>
  <dcterms:created xsi:type="dcterms:W3CDTF">2019-04-02T15:34:51Z</dcterms:created>
  <dcterms:modified xsi:type="dcterms:W3CDTF">2019-04-02T16:04:22Z</dcterms:modified>
</cp:coreProperties>
</file>